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6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o-RO" sz="2400" dirty="0"/>
              <a:t>Poți folosi un motor mare </a:t>
            </a:r>
            <a:r>
              <a:rPr lang="en-US" sz="2400" dirty="0"/>
              <a:t>SPIKE Prime </a:t>
            </a:r>
            <a:r>
              <a:rPr lang="ro-RO" sz="2400" dirty="0"/>
              <a:t>în Hub-ul </a:t>
            </a:r>
            <a:r>
              <a:rPr lang="en-US" sz="2400" dirty="0"/>
              <a:t>MINDSTORMS?</a:t>
            </a:r>
          </a:p>
          <a:p>
            <a:pPr lvl="1"/>
            <a:r>
              <a:rPr lang="ro-RO" sz="2000" dirty="0"/>
              <a:t>Da</a:t>
            </a:r>
            <a:endParaRPr lang="en-US" sz="2000" dirty="0"/>
          </a:p>
          <a:p>
            <a:r>
              <a:rPr lang="ro-RO" sz="2400" dirty="0"/>
              <a:t>Poți folosi motoarele și senzorii</a:t>
            </a:r>
            <a:r>
              <a:rPr lang="en-US" sz="2400" dirty="0"/>
              <a:t> MINDSTORMS </a:t>
            </a:r>
            <a:r>
              <a:rPr lang="ro-RO" sz="2400" dirty="0"/>
              <a:t>pe hub-ul </a:t>
            </a:r>
            <a:r>
              <a:rPr lang="en-US" sz="2400" dirty="0"/>
              <a:t>SPIKE Prime Hub?</a:t>
            </a:r>
          </a:p>
          <a:p>
            <a:pPr lvl="1"/>
            <a:r>
              <a:rPr lang="ro-RO" sz="2000" dirty="0"/>
              <a:t>Da</a:t>
            </a:r>
            <a:endParaRPr lang="en-US" sz="2000" dirty="0"/>
          </a:p>
          <a:p>
            <a:r>
              <a:rPr lang="ro-RO" sz="2400" dirty="0"/>
              <a:t>Poți converti un hub de </a:t>
            </a:r>
            <a:r>
              <a:rPr lang="en-US" sz="2400" dirty="0"/>
              <a:t>SPIKE Prime</a:t>
            </a:r>
            <a:r>
              <a:rPr lang="ro-RO" sz="2400" dirty="0"/>
              <a:t> în hub de M</a:t>
            </a:r>
            <a:r>
              <a:rPr lang="en-US" sz="2400" dirty="0"/>
              <a:t>INDSTORMS </a:t>
            </a:r>
            <a:r>
              <a:rPr lang="ro-RO" sz="2400" dirty="0"/>
              <a:t>și invers</a:t>
            </a:r>
            <a:r>
              <a:rPr lang="en-US" sz="2400" dirty="0"/>
              <a:t>?</a:t>
            </a:r>
          </a:p>
          <a:p>
            <a:pPr lvl="1"/>
            <a:r>
              <a:rPr lang="ro-RO" sz="2000" dirty="0"/>
              <a:t>Vei putea să rulezi un </a:t>
            </a:r>
            <a:r>
              <a:rPr lang="en-US" sz="2000" dirty="0"/>
              <a:t>firmware </a:t>
            </a:r>
            <a:r>
              <a:rPr lang="ro-RO" sz="2000" dirty="0"/>
              <a:t>pe oricare din cele 2 </a:t>
            </a:r>
            <a:r>
              <a:rPr lang="en-US" sz="2000" dirty="0"/>
              <a:t>Hub</a:t>
            </a:r>
            <a:r>
              <a:rPr lang="ro-RO" sz="2000" dirty="0"/>
              <a:t>-uri</a:t>
            </a:r>
            <a:r>
              <a:rPr lang="en-US" sz="2000" dirty="0"/>
              <a:t>. </a:t>
            </a:r>
            <a:r>
              <a:rPr lang="ro-RO" sz="2000" dirty="0"/>
              <a:t>Din ceea ce știm, </a:t>
            </a:r>
            <a:r>
              <a:rPr lang="en-US" sz="2000" dirty="0"/>
              <a:t>Robot Inventor </a:t>
            </a:r>
            <a:r>
              <a:rPr lang="ro-RO" sz="2000" dirty="0"/>
              <a:t>nu este suportat de </a:t>
            </a:r>
            <a:r>
              <a:rPr lang="en-US" sz="2000" dirty="0"/>
              <a:t>SPIKE 3.</a:t>
            </a:r>
          </a:p>
          <a:p>
            <a:r>
              <a:rPr lang="ro-RO" sz="2400" dirty="0"/>
              <a:t>Poți converti un program din </a:t>
            </a:r>
            <a:r>
              <a:rPr lang="en-US" sz="2400" dirty="0"/>
              <a:t>SPIKE Prime </a:t>
            </a:r>
            <a:r>
              <a:rPr lang="ro-RO" sz="2400" dirty="0"/>
              <a:t>în </a:t>
            </a:r>
            <a:r>
              <a:rPr lang="en-US" sz="2400" dirty="0"/>
              <a:t>MINDSTORMS </a:t>
            </a:r>
            <a:r>
              <a:rPr lang="ro-RO" sz="2400" dirty="0"/>
              <a:t>și invers</a:t>
            </a:r>
            <a:r>
              <a:rPr lang="en-US" sz="2400" dirty="0"/>
              <a:t>?</a:t>
            </a:r>
          </a:p>
          <a:p>
            <a:pPr lvl="1"/>
            <a:r>
              <a:rPr lang="ro-RO" sz="2000" dirty="0"/>
              <a:t>Poți schimba extensia unui proiect de </a:t>
            </a:r>
            <a:r>
              <a:rPr lang="en-US" sz="2000" dirty="0"/>
              <a:t>SPIKE Prime 2 (.</a:t>
            </a:r>
            <a:r>
              <a:rPr lang="en-US" sz="2000" dirty="0" err="1"/>
              <a:t>llsp</a:t>
            </a:r>
            <a:r>
              <a:rPr lang="en-US" sz="2000" dirty="0"/>
              <a:t>) </a:t>
            </a:r>
            <a:r>
              <a:rPr lang="ro-RO" sz="2000" dirty="0"/>
              <a:t>și deschide-l în aplicația MI</a:t>
            </a:r>
            <a:r>
              <a:rPr lang="en-US" sz="2000" dirty="0"/>
              <a:t>NDSTORMS.</a:t>
            </a:r>
            <a:r>
              <a:rPr lang="ro-RO" sz="2000" dirty="0"/>
              <a:t> Aceasta nu a fost încă testat pentru codurile</a:t>
            </a:r>
            <a:r>
              <a:rPr lang="en-US" sz="2000" dirty="0"/>
              <a:t> .</a:t>
            </a:r>
            <a:r>
              <a:rPr lang="en-US" sz="2000" dirty="0" err="1"/>
              <a:t>llsp</a:t>
            </a:r>
            <a:r>
              <a:rPr lang="en-US" sz="2000" dirty="0"/>
              <a:t> 3 (SPIKE 3).</a:t>
            </a:r>
          </a:p>
          <a:p>
            <a:r>
              <a:rPr lang="ro-RO" sz="2400" dirty="0"/>
              <a:t>Este Robot Inventor încă disponibil</a:t>
            </a:r>
            <a:r>
              <a:rPr lang="en-US" sz="2400" dirty="0"/>
              <a:t>?</a:t>
            </a:r>
          </a:p>
          <a:p>
            <a:pPr lvl="1"/>
            <a:r>
              <a:rPr lang="ro-RO" sz="2000" dirty="0"/>
              <a:t>Robot Inventor </a:t>
            </a:r>
            <a:r>
              <a:rPr lang="en-US" sz="2000" dirty="0"/>
              <a:t>MINDSTORMS </a:t>
            </a:r>
            <a:r>
              <a:rPr lang="ro-RO" sz="2000" dirty="0"/>
              <a:t>a fost retras la sfârșitul lui 20</a:t>
            </a:r>
            <a:r>
              <a:rPr lang="en-US" sz="2000" dirty="0"/>
              <a:t>22</a:t>
            </a:r>
            <a:r>
              <a:rPr lang="ro-RO" sz="2000" dirty="0"/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B54F2-26C2-A40A-E7B3-5496DCFA72CE}"/>
              </a:ext>
            </a:extLst>
          </p:cNvPr>
          <p:cNvSpPr txBox="1"/>
          <p:nvPr/>
        </p:nvSpPr>
        <p:spPr>
          <a:xfrm>
            <a:off x="1644516" y="5869770"/>
            <a:ext cx="9711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1800" dirty="0"/>
              <a:t>Această lecție a fost tradusă în limba romană de echipa de robotică FTC – ROSOPHIA #21455 RO20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o-RO" sz="4000" b="1" dirty="0"/>
              <a:t>PREZENTARE GENERALĂ</a:t>
            </a:r>
            <a:endParaRPr lang="en-US" sz="4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o-RO" sz="2400" dirty="0"/>
              <a:t>Instrucțiuni de construcție pentru 5 modele</a:t>
            </a:r>
            <a:endParaRPr lang="en-US" sz="2400" dirty="0"/>
          </a:p>
          <a:p>
            <a:r>
              <a:rPr lang="ro-RO" sz="2400" dirty="0"/>
              <a:t>Blocuri de cod customizate pentru modelele respective</a:t>
            </a:r>
            <a:endParaRPr lang="en-US" sz="2400" dirty="0"/>
          </a:p>
          <a:p>
            <a:r>
              <a:rPr lang="ro-RO" sz="2400" dirty="0"/>
              <a:t>Platformă liberă de programare</a:t>
            </a:r>
            <a:endParaRPr lang="en-US" sz="2400" dirty="0"/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51515 </a:t>
            </a:r>
            <a:r>
              <a:rPr lang="ro-RO" sz="4000" b="1" dirty="0"/>
              <a:t>este UN PROIECT DE BAZĂ</a:t>
            </a:r>
            <a:endParaRPr lang="en-US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Software-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ro-RO" sz="2400" dirty="0"/>
              <a:t>te ghidează în construcția celor 5 modele principale.</a:t>
            </a:r>
            <a:endParaRPr lang="en-US" sz="2400" dirty="0"/>
          </a:p>
          <a:p>
            <a:r>
              <a:rPr lang="en-US" sz="2400" dirty="0"/>
              <a:t>“</a:t>
            </a:r>
            <a:r>
              <a:rPr lang="ro-RO" sz="2400" dirty="0"/>
              <a:t>Activități suplimentare</a:t>
            </a:r>
            <a:r>
              <a:rPr lang="en-US" sz="2400" dirty="0"/>
              <a:t>” </a:t>
            </a:r>
            <a:r>
              <a:rPr lang="ro-RO" sz="2400" dirty="0"/>
              <a:t>se extinde la toate modelele disponibile</a:t>
            </a:r>
            <a:endParaRPr lang="en-US" sz="2400" dirty="0"/>
          </a:p>
          <a:p>
            <a:r>
              <a:rPr lang="ro-RO" sz="2400" dirty="0"/>
              <a:t>Modelele au încorporate senzori.</a:t>
            </a:r>
            <a:endParaRPr lang="en-US" sz="2400" dirty="0"/>
          </a:p>
          <a:p>
            <a:r>
              <a:rPr lang="en-US" sz="2400" dirty="0"/>
              <a:t>Focus</a:t>
            </a:r>
            <a:r>
              <a:rPr lang="ro-RO" sz="2400" dirty="0"/>
              <a:t> –ul este pe învățarea acasă și pe joc.</a:t>
            </a:r>
            <a:endParaRPr lang="en-US" sz="2400" dirty="0"/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SPIKE Prime: </a:t>
            </a:r>
            <a:r>
              <a:rPr lang="ro-RO" sz="4000" b="1" dirty="0"/>
              <a:t>Activități pentru orele de la clasă</a:t>
            </a:r>
            <a:endParaRPr lang="en-US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Software</a:t>
            </a:r>
            <a:r>
              <a:rPr lang="ro-RO" sz="2400" dirty="0"/>
              <a:t>-ul te ghidează prin cele 4 unități de învățare care au modele mai mici și conțin planuri de lecții care pot fi parcurse pe durata unei ore, la școală.</a:t>
            </a:r>
          </a:p>
          <a:p>
            <a:r>
              <a:rPr lang="en-US" sz="2400" dirty="0"/>
              <a:t>Include</a:t>
            </a:r>
            <a:r>
              <a:rPr lang="ro-RO" sz="2400" dirty="0"/>
              <a:t> activitatea</a:t>
            </a:r>
            <a:r>
              <a:rPr lang="en-US" sz="2400" dirty="0"/>
              <a:t> “Competition Ready” </a:t>
            </a:r>
            <a:r>
              <a:rPr lang="ro-RO" sz="2400" dirty="0"/>
              <a:t> pentru echipele de </a:t>
            </a:r>
            <a:r>
              <a:rPr lang="en-US" sz="2400" dirty="0"/>
              <a:t>FIRST LEGO League (</a:t>
            </a:r>
            <a:r>
              <a:rPr lang="ro-RO" sz="2400" dirty="0"/>
              <a:t>este nevoie de setul suplimentar</a:t>
            </a:r>
            <a:r>
              <a:rPr lang="en-US" sz="2400" dirty="0"/>
              <a:t>)</a:t>
            </a:r>
            <a:r>
              <a:rPr lang="ro-RO" sz="2400" dirty="0"/>
              <a:t>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700" dirty="0"/>
              <a:t>6 </a:t>
            </a:r>
            <a:r>
              <a:rPr lang="ro-RO" sz="4700" dirty="0"/>
              <a:t>porturi universale</a:t>
            </a:r>
            <a:endParaRPr lang="en-US" sz="4700" dirty="0"/>
          </a:p>
          <a:p>
            <a:r>
              <a:rPr lang="ro-RO" sz="4700" dirty="0"/>
              <a:t>Cabluri de alimentare</a:t>
            </a:r>
            <a:endParaRPr lang="en-US" sz="4700" dirty="0"/>
          </a:p>
          <a:p>
            <a:r>
              <a:rPr lang="en-US" sz="4700" dirty="0"/>
              <a:t>5X5 LED Matrix</a:t>
            </a:r>
          </a:p>
          <a:p>
            <a:r>
              <a:rPr lang="en-US" sz="4700" dirty="0"/>
              <a:t>Yellow</a:t>
            </a:r>
          </a:p>
          <a:p>
            <a:r>
              <a:rPr lang="en-US" sz="4700" dirty="0"/>
              <a:t>Bluetooth and USB</a:t>
            </a:r>
          </a:p>
          <a:p>
            <a:r>
              <a:rPr lang="en-US" sz="4700" b="1" dirty="0"/>
              <a:t>Sen</a:t>
            </a:r>
            <a:r>
              <a:rPr lang="ro-RO" sz="4700" b="1" dirty="0"/>
              <a:t>zori</a:t>
            </a:r>
            <a:r>
              <a:rPr lang="en-US" sz="4700" b="1" dirty="0"/>
              <a:t>: </a:t>
            </a:r>
            <a:r>
              <a:rPr lang="ro-RO" sz="4700" dirty="0"/>
              <a:t>de </a:t>
            </a:r>
            <a:r>
              <a:rPr lang="en-US" sz="4700" dirty="0" err="1"/>
              <a:t>distan</a:t>
            </a:r>
            <a:r>
              <a:rPr lang="ro-RO" sz="4700" dirty="0"/>
              <a:t>ță</a:t>
            </a:r>
            <a:r>
              <a:rPr lang="en-US" sz="4700" dirty="0"/>
              <a:t>,</a:t>
            </a:r>
            <a:r>
              <a:rPr lang="ro-RO" sz="4700" dirty="0"/>
              <a:t> de culoare</a:t>
            </a:r>
            <a:r>
              <a:rPr lang="en-US" sz="4700" dirty="0"/>
              <a:t>, </a:t>
            </a:r>
            <a:r>
              <a:rPr lang="ro-RO" sz="4700" dirty="0"/>
              <a:t>senzor giroscopic în 6 axe și accelerometru</a:t>
            </a:r>
            <a:endParaRPr lang="en-US" sz="4700" dirty="0"/>
          </a:p>
          <a:p>
            <a:r>
              <a:rPr lang="ro-RO" sz="4700" dirty="0"/>
              <a:t>Senzor de distanță cu interfață de </a:t>
            </a:r>
            <a:r>
              <a:rPr lang="en-US" sz="4700" dirty="0"/>
              <a:t>break-out</a:t>
            </a:r>
          </a:p>
          <a:p>
            <a:r>
              <a:rPr lang="en-US" sz="4700" b="1" dirty="0"/>
              <a:t>Moto</a:t>
            </a:r>
            <a:r>
              <a:rPr lang="ro-RO" sz="4700" b="1" dirty="0"/>
              <a:t>are</a:t>
            </a:r>
            <a:r>
              <a:rPr lang="en-US" sz="4700" b="1" dirty="0"/>
              <a:t>: </a:t>
            </a:r>
            <a:r>
              <a:rPr lang="en-US" sz="4700" dirty="0"/>
              <a:t>2 </a:t>
            </a:r>
            <a:r>
              <a:rPr lang="en-US" sz="4700" dirty="0" err="1"/>
              <a:t>medii</a:t>
            </a:r>
            <a:r>
              <a:rPr lang="en-US" sz="4700" dirty="0"/>
              <a:t>; 1 </a:t>
            </a:r>
            <a:r>
              <a:rPr lang="ro-RO" sz="4700" dirty="0"/>
              <a:t>mare (albastru deschis)</a:t>
            </a:r>
            <a:endParaRPr lang="en-US" sz="4700" dirty="0"/>
          </a:p>
          <a:p>
            <a:r>
              <a:rPr lang="ro-RO" sz="4700" dirty="0"/>
              <a:t>Cutie de depozitare</a:t>
            </a:r>
            <a:endParaRPr lang="en-US" sz="47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E28E1C-DDF8-7240-99F5-CDD4A64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2318" y="709039"/>
            <a:ext cx="7253229" cy="5439922"/>
          </a:xfr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6 </a:t>
            </a:r>
            <a:r>
              <a:rPr lang="ro-RO" dirty="0"/>
              <a:t>porturi universale</a:t>
            </a:r>
            <a:endParaRPr lang="en-US" dirty="0"/>
          </a:p>
          <a:p>
            <a:r>
              <a:rPr lang="ro-RO" dirty="0"/>
              <a:t>Cabluri de alimentare</a:t>
            </a:r>
            <a:endParaRPr lang="en-US" dirty="0"/>
          </a:p>
          <a:p>
            <a:r>
              <a:rPr lang="en-US" dirty="0"/>
              <a:t>5X5 LED Matrix</a:t>
            </a:r>
          </a:p>
          <a:p>
            <a:r>
              <a:rPr lang="en-US" dirty="0"/>
              <a:t>Teal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</a:t>
            </a:r>
            <a:r>
              <a:rPr lang="ro-RO" b="1" dirty="0"/>
              <a:t>zori</a:t>
            </a:r>
            <a:r>
              <a:rPr lang="en-US" b="1" dirty="0"/>
              <a:t>: </a:t>
            </a:r>
            <a:r>
              <a:rPr lang="ro-RO" dirty="0"/>
              <a:t>de</a:t>
            </a:r>
            <a:r>
              <a:rPr lang="ro-RO" b="1" dirty="0"/>
              <a:t> </a:t>
            </a:r>
            <a:r>
              <a:rPr lang="en-GB" dirty="0"/>
              <a:t>d</a:t>
            </a:r>
            <a:r>
              <a:rPr lang="en-US" dirty="0" err="1"/>
              <a:t>istan</a:t>
            </a:r>
            <a:r>
              <a:rPr lang="ro-RO" dirty="0"/>
              <a:t>ță</a:t>
            </a:r>
            <a:r>
              <a:rPr lang="en-US" dirty="0"/>
              <a:t>, </a:t>
            </a:r>
            <a:r>
              <a:rPr lang="ro-RO" dirty="0"/>
              <a:t>de culoare</a:t>
            </a:r>
            <a:r>
              <a:rPr lang="en-US" dirty="0"/>
              <a:t>,</a:t>
            </a:r>
            <a:r>
              <a:rPr lang="ro-RO" dirty="0"/>
              <a:t> senzor giroscopic în 6 axe cu accelerometru</a:t>
            </a:r>
            <a:endParaRPr lang="en-US" dirty="0"/>
          </a:p>
          <a:p>
            <a:r>
              <a:rPr lang="ro-RO" dirty="0"/>
              <a:t>Senzor de distanță cu interfață de </a:t>
            </a:r>
            <a:r>
              <a:rPr lang="en-US" dirty="0"/>
              <a:t>break-out</a:t>
            </a:r>
          </a:p>
          <a:p>
            <a:r>
              <a:rPr lang="en-US" b="1" dirty="0"/>
              <a:t>Mot</a:t>
            </a:r>
            <a:r>
              <a:rPr lang="ro-RO" b="1" dirty="0"/>
              <a:t>oare</a:t>
            </a:r>
            <a:r>
              <a:rPr lang="en-US" b="1" dirty="0"/>
              <a:t>: </a:t>
            </a:r>
            <a:r>
              <a:rPr lang="en-US" dirty="0"/>
              <a:t>4 </a:t>
            </a:r>
            <a:r>
              <a:rPr lang="ro-RO" dirty="0"/>
              <a:t>motoare </a:t>
            </a:r>
            <a:r>
              <a:rPr lang="en-US" dirty="0" err="1"/>
              <a:t>medi</a:t>
            </a:r>
            <a:r>
              <a:rPr lang="ro-RO" dirty="0"/>
              <a:t>i</a:t>
            </a:r>
            <a:r>
              <a:rPr lang="en-US" dirty="0"/>
              <a:t> (</a:t>
            </a:r>
            <a:r>
              <a:rPr lang="ro-RO" dirty="0"/>
              <a:t>gri deschis</a:t>
            </a:r>
            <a:r>
              <a:rPr lang="en-US" dirty="0"/>
              <a:t>)</a:t>
            </a:r>
          </a:p>
          <a:p>
            <a:r>
              <a:rPr lang="ro-RO" dirty="0"/>
              <a:t>Fără cutie de stocare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18F00-F76F-014A-9A8B-407EA865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" y="1281113"/>
            <a:ext cx="6584091" cy="49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</a:t>
            </a:r>
            <a:r>
              <a:rPr lang="ro-RO" dirty="0"/>
              <a:t>piese</a:t>
            </a:r>
            <a:endParaRPr lang="en-US" dirty="0"/>
          </a:p>
          <a:p>
            <a:r>
              <a:rPr lang="ro-RO" dirty="0"/>
              <a:t>Roți turnate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p</a:t>
            </a:r>
            <a:r>
              <a:rPr lang="ro-RO" dirty="0"/>
              <a:t>iese</a:t>
            </a:r>
            <a:r>
              <a:rPr lang="en-US" dirty="0"/>
              <a:t>: </a:t>
            </a:r>
            <a:r>
              <a:rPr lang="ro-RO" dirty="0"/>
              <a:t>mai multe roț</a:t>
            </a:r>
            <a:r>
              <a:rPr lang="en-GB" dirty="0" err="1"/>
              <a:t>i</a:t>
            </a:r>
            <a:r>
              <a:rPr lang="ro-RO" dirty="0"/>
              <a:t>, cadre și paneluri</a:t>
            </a:r>
            <a:endParaRPr lang="en-US" dirty="0"/>
          </a:p>
          <a:p>
            <a:r>
              <a:rPr lang="ro-RO" dirty="0"/>
              <a:t>Roată diferențial nouă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2C4A79CC-1555-DC42-9510-5747E7DB5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3" y="2031312"/>
            <a:ext cx="2039757" cy="15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Word Blocks </a:t>
            </a:r>
            <a:r>
              <a:rPr lang="ro-RO" sz="1800" dirty="0"/>
              <a:t>și</a:t>
            </a:r>
            <a:r>
              <a:rPr lang="en-US" sz="1800" dirty="0"/>
              <a:t> Python</a:t>
            </a:r>
          </a:p>
          <a:p>
            <a:r>
              <a:rPr lang="en-US" sz="1800" dirty="0"/>
              <a:t>Light Background</a:t>
            </a:r>
          </a:p>
          <a:p>
            <a:r>
              <a:rPr lang="en-US" sz="1800" dirty="0"/>
              <a:t>N</a:t>
            </a:r>
            <a:r>
              <a:rPr lang="ro-RO" sz="1800" dirty="0"/>
              <a:t>u poate fi controlat de la distanță</a:t>
            </a:r>
          </a:p>
          <a:p>
            <a:r>
              <a:rPr lang="en-US" sz="1800" dirty="0"/>
              <a:t>N</a:t>
            </a:r>
            <a:r>
              <a:rPr lang="ro-RO" sz="1800" dirty="0"/>
              <a:t>u există blocuri customizate pentru modele</a:t>
            </a:r>
            <a:endParaRPr lang="en-US" sz="1800" dirty="0"/>
          </a:p>
          <a:p>
            <a:r>
              <a:rPr lang="en-US" sz="1800" dirty="0"/>
              <a:t>Ex</a:t>
            </a:r>
            <a:r>
              <a:rPr lang="ro-RO" sz="1800" dirty="0"/>
              <a:t>tensii pentru a adăuga mai multe blocuri</a:t>
            </a:r>
            <a:endParaRPr lang="en-US" sz="1800" dirty="0"/>
          </a:p>
          <a:p>
            <a:r>
              <a:rPr lang="en-US" sz="1800" dirty="0"/>
              <a:t>N</a:t>
            </a:r>
            <a:r>
              <a:rPr lang="ro-RO" sz="1800" dirty="0"/>
              <a:t>u există comunicare hub to hub</a:t>
            </a:r>
            <a:endParaRPr lang="en-US" sz="1800" dirty="0"/>
          </a:p>
          <a:p>
            <a:r>
              <a:rPr lang="ro-RO" sz="1800" dirty="0"/>
              <a:t>Nu are machine leearning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Word Blocks and Python</a:t>
            </a:r>
          </a:p>
          <a:p>
            <a:r>
              <a:rPr lang="en-US" sz="1800" dirty="0"/>
              <a:t>Black background</a:t>
            </a:r>
          </a:p>
          <a:p>
            <a:r>
              <a:rPr lang="ro-RO" sz="1800" dirty="0"/>
              <a:t>Aplicație de control la distanță</a:t>
            </a:r>
            <a:endParaRPr lang="en-US" sz="1800" dirty="0"/>
          </a:p>
          <a:p>
            <a:r>
              <a:rPr lang="ro-RO" sz="1800" dirty="0"/>
              <a:t>Blocuri customizate pentru modelele principale</a:t>
            </a:r>
            <a:endParaRPr lang="en-US" sz="1800" dirty="0"/>
          </a:p>
          <a:p>
            <a:r>
              <a:rPr lang="en-US" sz="1800" dirty="0"/>
              <a:t>Ex</a:t>
            </a:r>
            <a:r>
              <a:rPr lang="ro-RO" sz="1800" dirty="0"/>
              <a:t>tensii pentru a adăuga mai multe blocuri</a:t>
            </a:r>
            <a:endParaRPr lang="en-US" sz="1800" dirty="0"/>
          </a:p>
          <a:p>
            <a:r>
              <a:rPr lang="ro-RO" sz="1800" dirty="0"/>
              <a:t>Comunica</a:t>
            </a:r>
            <a:r>
              <a:rPr lang="en-GB" sz="1800" dirty="0"/>
              <a:t>re</a:t>
            </a:r>
            <a:r>
              <a:rPr lang="ro-RO" sz="1800" dirty="0"/>
              <a:t> hub to hub</a:t>
            </a:r>
            <a:endParaRPr lang="en-US" sz="1800" dirty="0"/>
          </a:p>
          <a:p>
            <a:r>
              <a:rPr lang="en-US" sz="1800" dirty="0"/>
              <a:t>Machine Learning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Poți construi un robot de competiție</a:t>
            </a:r>
            <a:r>
              <a:rPr lang="en-US" b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</a:t>
            </a:r>
            <a:r>
              <a:rPr lang="ro-RO" sz="3200" dirty="0"/>
              <a:t> poate fi folosit în </a:t>
            </a:r>
            <a:r>
              <a:rPr lang="en-US" sz="3200" dirty="0"/>
              <a:t>FIRST LEGO League Challenge </a:t>
            </a:r>
            <a:r>
              <a:rPr lang="ro-RO" sz="3200" dirty="0"/>
              <a:t>începând cu sezonul </a:t>
            </a:r>
            <a:r>
              <a:rPr lang="en-US" sz="3200" dirty="0" err="1"/>
              <a:t>RePLAY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532</Words>
  <Application>Microsoft Office PowerPoint</Application>
  <PresentationFormat>Widescreen</PresentationFormat>
  <Paragraphs>80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 SPIKE PRIME vs ROBOT INVENTOR</vt:lpstr>
      <vt:lpstr>PREZENTARE GENERALĂ</vt:lpstr>
      <vt:lpstr>51515 este UN PROIECT DE BAZĂ</vt:lpstr>
      <vt:lpstr>SPIKE Prime: Activități pentru orele de la clasă</vt:lpstr>
      <vt:lpstr>PowerPoint Presentation</vt:lpstr>
      <vt:lpstr>PowerPoint Presentation</vt:lpstr>
      <vt:lpstr>PowerPoint Presentation</vt:lpstr>
      <vt:lpstr>PowerPoint Presentation</vt:lpstr>
      <vt:lpstr>Poți construi un robot de competiție?</vt:lpstr>
      <vt:lpstr>PowerPoint Presentation</vt:lpstr>
      <vt:lpstr>PowerPoint Presentation</vt:lpstr>
      <vt:lpstr>FAQs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Stefan Costache</cp:lastModifiedBy>
  <cp:revision>25</cp:revision>
  <dcterms:created xsi:type="dcterms:W3CDTF">2020-12-05T22:10:12Z</dcterms:created>
  <dcterms:modified xsi:type="dcterms:W3CDTF">2023-08-20T13:12:05Z</dcterms:modified>
</cp:coreProperties>
</file>